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CC84-5F86-4E1D-916D-824692C163B4}" type="datetimeFigureOut">
              <a:rPr lang="en-ZA" smtClean="0"/>
              <a:pPr/>
              <a:t>04 Feb 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0A4A-2F10-4C6A-A9D7-A65CCF9080D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400642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CC84-5F86-4E1D-916D-824692C163B4}" type="datetimeFigureOut">
              <a:rPr lang="en-ZA" smtClean="0"/>
              <a:pPr/>
              <a:t>04 Feb 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0A4A-2F10-4C6A-A9D7-A65CCF9080D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840779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CC84-5F86-4E1D-916D-824692C163B4}" type="datetimeFigureOut">
              <a:rPr lang="en-ZA" smtClean="0"/>
              <a:pPr/>
              <a:t>04 Feb 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0A4A-2F10-4C6A-A9D7-A65CCF9080D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280544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CC84-5F86-4E1D-916D-824692C163B4}" type="datetimeFigureOut">
              <a:rPr lang="en-ZA" smtClean="0"/>
              <a:pPr/>
              <a:t>04 Feb 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0A4A-2F10-4C6A-A9D7-A65CCF9080D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388679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CC84-5F86-4E1D-916D-824692C163B4}" type="datetimeFigureOut">
              <a:rPr lang="en-ZA" smtClean="0"/>
              <a:pPr/>
              <a:t>04 Feb 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0A4A-2F10-4C6A-A9D7-A65CCF9080D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2276466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CC84-5F86-4E1D-916D-824692C163B4}" type="datetimeFigureOut">
              <a:rPr lang="en-ZA" smtClean="0"/>
              <a:pPr/>
              <a:t>04 Feb 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0A4A-2F10-4C6A-A9D7-A65CCF9080D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44649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CC84-5F86-4E1D-916D-824692C163B4}" type="datetimeFigureOut">
              <a:rPr lang="en-ZA" smtClean="0"/>
              <a:pPr/>
              <a:t>04 Feb 2020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0A4A-2F10-4C6A-A9D7-A65CCF9080D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221077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CC84-5F86-4E1D-916D-824692C163B4}" type="datetimeFigureOut">
              <a:rPr lang="en-ZA" smtClean="0"/>
              <a:pPr/>
              <a:t>04 Feb 2020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0A4A-2F10-4C6A-A9D7-A65CCF9080D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374702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CC84-5F86-4E1D-916D-824692C163B4}" type="datetimeFigureOut">
              <a:rPr lang="en-ZA" smtClean="0"/>
              <a:pPr/>
              <a:t>04 Feb 2020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0A4A-2F10-4C6A-A9D7-A65CCF9080D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326449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CC84-5F86-4E1D-916D-824692C163B4}" type="datetimeFigureOut">
              <a:rPr lang="en-ZA" smtClean="0"/>
              <a:pPr/>
              <a:t>04 Feb 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0A4A-2F10-4C6A-A9D7-A65CCF9080D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169796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CC84-5F86-4E1D-916D-824692C163B4}" type="datetimeFigureOut">
              <a:rPr lang="en-ZA" smtClean="0"/>
              <a:pPr/>
              <a:t>04 Feb 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0A4A-2F10-4C6A-A9D7-A65CCF9080D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122360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8CC84-5F86-4E1D-916D-824692C163B4}" type="datetimeFigureOut">
              <a:rPr lang="en-ZA" smtClean="0"/>
              <a:pPr/>
              <a:t>04 Feb 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50A4A-2F10-4C6A-A9D7-A65CCF9080D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180986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528" y="2276872"/>
            <a:ext cx="5645978" cy="33843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Rectangle 5"/>
          <p:cNvSpPr/>
          <p:nvPr/>
        </p:nvSpPr>
        <p:spPr>
          <a:xfrm>
            <a:off x="4499992" y="2420888"/>
            <a:ext cx="1306388" cy="10491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Rectangle 7"/>
          <p:cNvSpPr/>
          <p:nvPr/>
        </p:nvSpPr>
        <p:spPr>
          <a:xfrm>
            <a:off x="1547664" y="1052736"/>
            <a:ext cx="864096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Rectangle 8"/>
          <p:cNvSpPr/>
          <p:nvPr/>
        </p:nvSpPr>
        <p:spPr>
          <a:xfrm>
            <a:off x="2987824" y="3645024"/>
            <a:ext cx="1080121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Rectangle 9"/>
          <p:cNvSpPr/>
          <p:nvPr/>
        </p:nvSpPr>
        <p:spPr>
          <a:xfrm>
            <a:off x="4427984" y="4653136"/>
            <a:ext cx="1403452" cy="9162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Rectangle 10"/>
          <p:cNvSpPr/>
          <p:nvPr/>
        </p:nvSpPr>
        <p:spPr>
          <a:xfrm>
            <a:off x="4716016" y="5805264"/>
            <a:ext cx="1008112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Rectangle 12"/>
          <p:cNvSpPr/>
          <p:nvPr/>
        </p:nvSpPr>
        <p:spPr>
          <a:xfrm>
            <a:off x="395536" y="4653136"/>
            <a:ext cx="1296144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Rectangle 14"/>
          <p:cNvSpPr/>
          <p:nvPr/>
        </p:nvSpPr>
        <p:spPr>
          <a:xfrm>
            <a:off x="395536" y="2420888"/>
            <a:ext cx="1296144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TextBox 15"/>
          <p:cNvSpPr txBox="1"/>
          <p:nvPr/>
        </p:nvSpPr>
        <p:spPr>
          <a:xfrm>
            <a:off x="2987824" y="3861049"/>
            <a:ext cx="11521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 smtClean="0"/>
              <a:t>CHILD/JUNIOR HANDLING</a:t>
            </a:r>
          </a:p>
          <a:p>
            <a:r>
              <a:rPr lang="en-ZA" sz="1100" dirty="0" smtClean="0"/>
              <a:t>BEST IN SHOWs</a:t>
            </a:r>
            <a:endParaRPr lang="en-ZA" sz="1100" dirty="0"/>
          </a:p>
        </p:txBody>
      </p:sp>
      <p:sp>
        <p:nvSpPr>
          <p:cNvPr id="17" name="Rectangle 16"/>
          <p:cNvSpPr/>
          <p:nvPr/>
        </p:nvSpPr>
        <p:spPr>
          <a:xfrm>
            <a:off x="5652120" y="3789040"/>
            <a:ext cx="50405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" name="TextBox 17"/>
          <p:cNvSpPr txBox="1"/>
          <p:nvPr/>
        </p:nvSpPr>
        <p:spPr>
          <a:xfrm rot="5400000">
            <a:off x="5593541" y="3847619"/>
            <a:ext cx="648073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 </a:t>
            </a:r>
            <a:r>
              <a:rPr lang="en-ZA" sz="1050" dirty="0" smtClean="0"/>
              <a:t>PAVING</a:t>
            </a:r>
            <a:endParaRPr lang="en-ZA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2123728" y="2348880"/>
            <a:ext cx="7134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ZA" sz="1200" dirty="0" smtClean="0">
                <a:solidFill>
                  <a:srgbClr val="FF0000"/>
                </a:solidFill>
              </a:rPr>
              <a:t>Royal </a:t>
            </a:r>
          </a:p>
          <a:p>
            <a:r>
              <a:rPr lang="en-ZA" sz="1200" dirty="0" err="1" smtClean="0">
                <a:solidFill>
                  <a:srgbClr val="FF0000"/>
                </a:solidFill>
              </a:rPr>
              <a:t>Canin</a:t>
            </a:r>
            <a:r>
              <a:rPr lang="en-ZA" sz="1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ZA" sz="1200" dirty="0" smtClean="0">
                <a:solidFill>
                  <a:srgbClr val="FF0000"/>
                </a:solidFill>
              </a:rPr>
              <a:t>Gazebos</a:t>
            </a:r>
            <a:endParaRPr lang="en-ZA" sz="12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43808" y="2348880"/>
            <a:ext cx="1171010" cy="523220"/>
          </a:xfrm>
          <a:prstGeom prst="rect">
            <a:avLst/>
          </a:prstGeom>
          <a:noFill/>
          <a:ln w="28575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ZA" sz="1400" dirty="0" smtClean="0"/>
              <a:t>MARQUEE </a:t>
            </a:r>
          </a:p>
          <a:p>
            <a:r>
              <a:rPr lang="en-ZA" sz="1400" dirty="0" smtClean="0"/>
              <a:t>/OFFICE</a:t>
            </a:r>
            <a:endParaRPr lang="en-ZA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467544" y="2780928"/>
            <a:ext cx="926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dirty="0" smtClean="0"/>
              <a:t>WORKING</a:t>
            </a:r>
            <a:endParaRPr lang="en-ZA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4788024" y="4941168"/>
            <a:ext cx="867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dirty="0" smtClean="0"/>
              <a:t>HERDING</a:t>
            </a:r>
            <a:endParaRPr lang="en-ZA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4788024" y="2780928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dirty="0" smtClean="0"/>
              <a:t>HOUNDS</a:t>
            </a:r>
            <a:endParaRPr lang="en-ZA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4932040" y="6093296"/>
            <a:ext cx="550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dirty="0" smtClean="0"/>
              <a:t>TOYS</a:t>
            </a:r>
            <a:endParaRPr lang="en-ZA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539552" y="4941168"/>
            <a:ext cx="7296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dirty="0" smtClean="0"/>
              <a:t>UTILITY</a:t>
            </a:r>
            <a:endParaRPr lang="en-ZA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1547664" y="1268760"/>
            <a:ext cx="1008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dirty="0" smtClean="0"/>
              <a:t>GUNDOGS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876256" y="1546920"/>
            <a:ext cx="2088232" cy="45463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1" name="TextBox 30"/>
          <p:cNvSpPr txBox="1"/>
          <p:nvPr/>
        </p:nvSpPr>
        <p:spPr>
          <a:xfrm>
            <a:off x="6876256" y="2636912"/>
            <a:ext cx="19442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SAWDOS ARENA</a:t>
            </a:r>
          </a:p>
          <a:p>
            <a:endParaRPr lang="en-ZA" dirty="0" smtClean="0"/>
          </a:p>
          <a:p>
            <a:endParaRPr lang="en-ZA" sz="1400" dirty="0" smtClean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76225"/>
            <a:ext cx="1112057" cy="140855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4624"/>
            <a:ext cx="2123728" cy="750539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115616" y="16168"/>
            <a:ext cx="60486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 smtClean="0"/>
              <a:t>Ring Plan for SALKA Championship Shows</a:t>
            </a:r>
          </a:p>
          <a:p>
            <a:pPr algn="ctr"/>
            <a:r>
              <a:rPr lang="en-ZA" b="1" dirty="0" smtClean="0"/>
              <a:t>16</a:t>
            </a:r>
            <a:r>
              <a:rPr lang="en-ZA" b="1" baseline="30000" dirty="0" smtClean="0"/>
              <a:t>th</a:t>
            </a:r>
            <a:r>
              <a:rPr lang="en-ZA" b="1" dirty="0" smtClean="0"/>
              <a:t>  February 2020</a:t>
            </a:r>
          </a:p>
          <a:p>
            <a:pPr algn="ctr"/>
            <a:endParaRPr lang="en-ZA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2771800" y="292494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400" dirty="0" smtClean="0"/>
              <a:t>No Gazebos </a:t>
            </a:r>
          </a:p>
          <a:p>
            <a:r>
              <a:rPr lang="en-ZA" sz="1400" dirty="0" smtClean="0"/>
              <a:t>     Keep Clear</a:t>
            </a:r>
            <a:endParaRPr lang="en-ZA" sz="1400" dirty="0"/>
          </a:p>
        </p:txBody>
      </p:sp>
      <p:sp>
        <p:nvSpPr>
          <p:cNvPr id="2" name="Rectangle 1"/>
          <p:cNvSpPr/>
          <p:nvPr/>
        </p:nvSpPr>
        <p:spPr>
          <a:xfrm>
            <a:off x="3131840" y="1052736"/>
            <a:ext cx="936104" cy="6919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" name="TextBox 2"/>
          <p:cNvSpPr txBox="1"/>
          <p:nvPr/>
        </p:nvSpPr>
        <p:spPr>
          <a:xfrm>
            <a:off x="3131840" y="1268760"/>
            <a:ext cx="866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dirty="0" smtClean="0"/>
              <a:t>TERRIERS</a:t>
            </a:r>
            <a:endParaRPr lang="en-ZA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123728" y="1988840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dirty="0" smtClean="0"/>
              <a:t>        Committee parking</a:t>
            </a:r>
            <a:endParaRPr lang="en-ZA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6156176" y="4221089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dirty="0" smtClean="0"/>
              <a:t>     </a:t>
            </a:r>
            <a:endParaRPr lang="en-ZA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7020272" y="508518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Dog Jumping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948264" y="400506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AGILITY CONTACT</a:t>
            </a:r>
          </a:p>
          <a:p>
            <a:r>
              <a:rPr lang="en-US" sz="1400" dirty="0" smtClean="0"/>
              <a:t>AGILITY NON CONTACT</a:t>
            </a:r>
            <a:endParaRPr lang="en-US" sz="1400" dirty="0"/>
          </a:p>
        </p:txBody>
      </p:sp>
      <p:sp>
        <p:nvSpPr>
          <p:cNvPr id="42" name="Rectangle 41"/>
          <p:cNvSpPr/>
          <p:nvPr/>
        </p:nvSpPr>
        <p:spPr>
          <a:xfrm>
            <a:off x="6156176" y="6237312"/>
            <a:ext cx="1913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From Top Grounds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6732240" y="6569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3" descr="image001_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5949280"/>
            <a:ext cx="33813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Box 47"/>
          <p:cNvSpPr txBox="1"/>
          <p:nvPr/>
        </p:nvSpPr>
        <p:spPr>
          <a:xfrm>
            <a:off x="6279995" y="5157192"/>
            <a:ext cx="353943" cy="936104"/>
          </a:xfrm>
          <a:prstGeom prst="rect">
            <a:avLst/>
          </a:prstGeom>
          <a:noFill/>
        </p:spPr>
        <p:txBody>
          <a:bodyPr vert="vert" wrap="square" rtlCol="0" anchor="ctr">
            <a:spAutoFit/>
          </a:bodyPr>
          <a:lstStyle/>
          <a:p>
            <a:r>
              <a:rPr lang="en-US" sz="1100" dirty="0" smtClean="0"/>
              <a:t>STALLS</a:t>
            </a:r>
            <a:endParaRPr lang="en-US" sz="1100" dirty="0"/>
          </a:p>
        </p:txBody>
      </p:sp>
      <p:sp>
        <p:nvSpPr>
          <p:cNvPr id="50" name="TextBox 49"/>
          <p:cNvSpPr txBox="1"/>
          <p:nvPr/>
        </p:nvSpPr>
        <p:spPr>
          <a:xfrm>
            <a:off x="6444208" y="4293096"/>
            <a:ext cx="3600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TOILETS</a:t>
            </a:r>
            <a:endParaRPr lang="en-US" sz="1000" dirty="0"/>
          </a:p>
        </p:txBody>
      </p:sp>
      <p:sp>
        <p:nvSpPr>
          <p:cNvPr id="52" name="Rectangle 51"/>
          <p:cNvSpPr/>
          <p:nvPr/>
        </p:nvSpPr>
        <p:spPr>
          <a:xfrm>
            <a:off x="6372200" y="4149080"/>
            <a:ext cx="36004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000" dirty="0" smtClean="0"/>
              <a:t>TOILETS</a:t>
            </a:r>
            <a:endParaRPr lang="en-US" sz="1000" dirty="0"/>
          </a:p>
        </p:txBody>
      </p:sp>
      <p:sp>
        <p:nvSpPr>
          <p:cNvPr id="55" name="TextBox 54"/>
          <p:cNvSpPr txBox="1"/>
          <p:nvPr/>
        </p:nvSpPr>
        <p:spPr>
          <a:xfrm>
            <a:off x="6372200" y="3140968"/>
            <a:ext cx="353943" cy="864096"/>
          </a:xfrm>
          <a:prstGeom prst="rect">
            <a:avLst/>
          </a:prstGeom>
          <a:noFill/>
        </p:spPr>
        <p:txBody>
          <a:bodyPr vert="vert" wrap="square" rtlCol="0" anchor="ctr">
            <a:spAutoFit/>
          </a:bodyPr>
          <a:lstStyle/>
          <a:p>
            <a:r>
              <a:rPr lang="en-US" sz="1100" dirty="0" smtClean="0"/>
              <a:t>STALLS</a:t>
            </a:r>
            <a:endParaRPr lang="en-US" sz="1100" dirty="0"/>
          </a:p>
        </p:txBody>
      </p:sp>
    </p:spTree>
    <p:extLst>
      <p:ext uri="{BB962C8B-B14F-4D97-AF65-F5344CB8AC3E}">
        <p14:creationId xmlns="" xmlns:p14="http://schemas.microsoft.com/office/powerpoint/2010/main" val="409575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54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Hauptfleisch, Audrey</dc:creator>
  <cp:lastModifiedBy>User</cp:lastModifiedBy>
  <cp:revision>27</cp:revision>
  <cp:lastPrinted>2018-02-07T08:31:03Z</cp:lastPrinted>
  <dcterms:created xsi:type="dcterms:W3CDTF">2015-12-09T07:39:30Z</dcterms:created>
  <dcterms:modified xsi:type="dcterms:W3CDTF">2020-02-04T15:14:55Z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